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4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97" d="100"/>
          <a:sy n="97" d="100"/>
        </p:scale>
        <p:origin x="41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C4680C-5E96-4D32-8CDB-64B323E04092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0D3912B8-69BA-4589-A918-6F713E637B98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dirty="0" smtClean="0"/>
            <a:t>Balance previo </a:t>
          </a:r>
          <a:endParaRPr lang="es-MX" sz="1800" dirty="0"/>
        </a:p>
      </dgm:t>
    </dgm:pt>
    <dgm:pt modelId="{98B8B075-B36B-453E-968C-F0D4410BC22B}" type="parTrans" cxnId="{F4670494-240F-4DF0-A2D7-0B42073884F2}">
      <dgm:prSet/>
      <dgm:spPr/>
      <dgm:t>
        <a:bodyPr/>
        <a:lstStyle/>
        <a:p>
          <a:endParaRPr lang="es-MX"/>
        </a:p>
      </dgm:t>
    </dgm:pt>
    <dgm:pt modelId="{D2C0605A-239B-4737-AB1A-62F4A748C815}" type="sibTrans" cxnId="{F4670494-240F-4DF0-A2D7-0B42073884F2}">
      <dgm:prSet/>
      <dgm:spPr/>
      <dgm:t>
        <a:bodyPr/>
        <a:lstStyle/>
        <a:p>
          <a:endParaRPr lang="es-MX"/>
        </a:p>
      </dgm:t>
    </dgm:pt>
    <dgm:pt modelId="{42FECE8C-C491-44E3-9265-7DA3F0C21796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Determinar  valor en libros </a:t>
          </a:r>
          <a:endParaRPr lang="es-MX" sz="1800" dirty="0">
            <a:solidFill>
              <a:schemeClr val="tx1"/>
            </a:solidFill>
          </a:endParaRPr>
        </a:p>
      </dgm:t>
    </dgm:pt>
    <dgm:pt modelId="{9CF4A61E-9F76-4D68-A265-7B181E49C83D}" type="parTrans" cxnId="{4A27346F-B3BC-4711-A062-F937C45A061E}">
      <dgm:prSet/>
      <dgm:spPr/>
      <dgm:t>
        <a:bodyPr/>
        <a:lstStyle/>
        <a:p>
          <a:endParaRPr lang="es-MX"/>
        </a:p>
      </dgm:t>
    </dgm:pt>
    <dgm:pt modelId="{EFD28C61-CADB-4C81-A2BB-B5000AE45BCF}" type="sibTrans" cxnId="{4A27346F-B3BC-4711-A062-F937C45A061E}">
      <dgm:prSet/>
      <dgm:spPr/>
      <dgm:t>
        <a:bodyPr/>
        <a:lstStyle/>
        <a:p>
          <a:endParaRPr lang="es-MX"/>
        </a:p>
      </dgm:t>
    </dgm:pt>
    <dgm:pt modelId="{F51B7BDA-CBF8-44C0-B044-83FE1570E7D5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Determinar valor probable de venta de los activos </a:t>
          </a:r>
          <a:endParaRPr lang="es-MX" sz="1800" dirty="0">
            <a:solidFill>
              <a:schemeClr val="tx1"/>
            </a:solidFill>
          </a:endParaRPr>
        </a:p>
      </dgm:t>
    </dgm:pt>
    <dgm:pt modelId="{03775441-DE0E-45D2-A541-2DD4745C888D}" type="parTrans" cxnId="{011868B1-8F14-455E-857A-D9ABB19426B0}">
      <dgm:prSet/>
      <dgm:spPr/>
      <dgm:t>
        <a:bodyPr/>
        <a:lstStyle/>
        <a:p>
          <a:endParaRPr lang="es-MX"/>
        </a:p>
      </dgm:t>
    </dgm:pt>
    <dgm:pt modelId="{F28A3B99-350E-49BB-8DF8-A65EC6AFA449}" type="sibTrans" cxnId="{011868B1-8F14-455E-857A-D9ABB19426B0}">
      <dgm:prSet/>
      <dgm:spPr/>
      <dgm:t>
        <a:bodyPr/>
        <a:lstStyle/>
        <a:p>
          <a:endParaRPr lang="es-MX"/>
        </a:p>
      </dgm:t>
    </dgm:pt>
    <dgm:pt modelId="{0ABF434A-07B4-4435-92E8-849F9AC4D8B5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400" dirty="0" smtClean="0">
              <a:solidFill>
                <a:schemeClr val="tx1"/>
              </a:solidFill>
            </a:rPr>
            <a:t>Rectificar los activos por las variaciones entre el valor en libros y el probable de venta , usando al cuenta: </a:t>
          </a:r>
        </a:p>
        <a:p>
          <a:r>
            <a:rPr lang="es-MX" sz="1400" dirty="0" smtClean="0">
              <a:solidFill>
                <a:schemeClr val="tx1"/>
              </a:solidFill>
            </a:rPr>
            <a:t>Rectificación de activos </a:t>
          </a:r>
          <a:endParaRPr lang="es-MX" sz="1400" dirty="0">
            <a:solidFill>
              <a:schemeClr val="tx1"/>
            </a:solidFill>
          </a:endParaRPr>
        </a:p>
      </dgm:t>
    </dgm:pt>
    <dgm:pt modelId="{3349C673-E35E-479F-A5A6-5B34CCFEBF50}" type="parTrans" cxnId="{DAD17BD9-80DC-47EA-81AD-15F3A986F527}">
      <dgm:prSet/>
      <dgm:spPr/>
      <dgm:t>
        <a:bodyPr/>
        <a:lstStyle/>
        <a:p>
          <a:endParaRPr lang="es-MX"/>
        </a:p>
      </dgm:t>
    </dgm:pt>
    <dgm:pt modelId="{371E225B-901F-4DCB-A326-88202AA5C2BD}" type="sibTrans" cxnId="{DAD17BD9-80DC-47EA-81AD-15F3A986F527}">
      <dgm:prSet/>
      <dgm:spPr/>
      <dgm:t>
        <a:bodyPr/>
        <a:lstStyle/>
        <a:p>
          <a:endParaRPr lang="es-MX"/>
        </a:p>
      </dgm:t>
    </dgm:pt>
    <dgm:pt modelId="{8A483A75-8697-4E5C-A43D-3749E54C5D4D}">
      <dgm:prSet phldrT="[Texto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dirty="0" smtClean="0"/>
            <a:t>Pago del pasivo </a:t>
          </a:r>
          <a:endParaRPr lang="es-MX" sz="1800" dirty="0"/>
        </a:p>
      </dgm:t>
    </dgm:pt>
    <dgm:pt modelId="{EFB23D6F-0219-47B5-B0CB-558E26890149}" type="parTrans" cxnId="{D6E34B51-E5D4-4B4D-A2BE-E3998A8F4D47}">
      <dgm:prSet/>
      <dgm:spPr/>
      <dgm:t>
        <a:bodyPr/>
        <a:lstStyle/>
        <a:p>
          <a:endParaRPr lang="es-MX"/>
        </a:p>
      </dgm:t>
    </dgm:pt>
    <dgm:pt modelId="{55EBA285-0A60-4C04-8B6E-985925E3C17F}" type="sibTrans" cxnId="{D6E34B51-E5D4-4B4D-A2BE-E3998A8F4D47}">
      <dgm:prSet/>
      <dgm:spPr/>
      <dgm:t>
        <a:bodyPr/>
        <a:lstStyle/>
        <a:p>
          <a:endParaRPr lang="es-MX"/>
        </a:p>
      </dgm:t>
    </dgm:pt>
    <dgm:pt modelId="{2748DB9E-E06C-43A4-92C7-9CE5A812152B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dirty="0" smtClean="0"/>
            <a:t>Balance final </a:t>
          </a:r>
        </a:p>
        <a:p>
          <a:r>
            <a:rPr lang="es-MX" sz="1600" dirty="0" smtClean="0"/>
            <a:t>(de acuerdo con art. 247 de la LGSM)</a:t>
          </a:r>
          <a:endParaRPr lang="es-MX" sz="1600" dirty="0"/>
        </a:p>
      </dgm:t>
    </dgm:pt>
    <dgm:pt modelId="{D8D688DB-CFBC-4158-8269-A53CFCB55CC5}" type="parTrans" cxnId="{D4A794D1-4508-4C3A-9224-D66121D33844}">
      <dgm:prSet/>
      <dgm:spPr/>
      <dgm:t>
        <a:bodyPr/>
        <a:lstStyle/>
        <a:p>
          <a:endParaRPr lang="es-MX"/>
        </a:p>
      </dgm:t>
    </dgm:pt>
    <dgm:pt modelId="{3B9DF830-8E38-4070-90A3-90923145466E}" type="sibTrans" cxnId="{D4A794D1-4508-4C3A-9224-D66121D33844}">
      <dgm:prSet/>
      <dgm:spPr/>
      <dgm:t>
        <a:bodyPr/>
        <a:lstStyle/>
        <a:p>
          <a:endParaRPr lang="es-MX"/>
        </a:p>
      </dgm:t>
    </dgm:pt>
    <dgm:pt modelId="{4720F681-3726-4FB1-9BD2-F5A9F144B52B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Cierre de la contabilidad </a:t>
          </a:r>
          <a:endParaRPr lang="es-MX" sz="1800" dirty="0">
            <a:solidFill>
              <a:schemeClr val="tx1"/>
            </a:solidFill>
          </a:endParaRPr>
        </a:p>
      </dgm:t>
    </dgm:pt>
    <dgm:pt modelId="{AA6DA923-9C9F-4230-8A23-EEF8D5DF0098}" type="parTrans" cxnId="{782B579F-A89B-44AF-BD2D-D952FD626032}">
      <dgm:prSet/>
      <dgm:spPr/>
      <dgm:t>
        <a:bodyPr/>
        <a:lstStyle/>
        <a:p>
          <a:endParaRPr lang="es-MX"/>
        </a:p>
      </dgm:t>
    </dgm:pt>
    <dgm:pt modelId="{214942DC-D026-458B-BC4A-1B5A35F53999}" type="sibTrans" cxnId="{782B579F-A89B-44AF-BD2D-D952FD626032}">
      <dgm:prSet/>
      <dgm:spPr/>
      <dgm:t>
        <a:bodyPr/>
        <a:lstStyle/>
        <a:p>
          <a:endParaRPr lang="es-MX"/>
        </a:p>
      </dgm:t>
    </dgm:pt>
    <dgm:pt modelId="{DDF99EB5-6800-40EF-858D-D0133124404B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b="1" dirty="0" smtClean="0"/>
            <a:t>Balance </a:t>
          </a:r>
          <a:r>
            <a:rPr lang="es-MX" sz="1800" b="1" dirty="0" smtClean="0"/>
            <a:t>inicial </a:t>
          </a:r>
          <a:r>
            <a:rPr lang="es-MX" sz="1800" b="1" dirty="0" smtClean="0"/>
            <a:t>de liquidación </a:t>
          </a:r>
        </a:p>
        <a:p>
          <a:r>
            <a:rPr lang="es-MX" sz="1600" dirty="0" smtClean="0"/>
            <a:t>( con los saldos rectificados</a:t>
          </a:r>
          <a:r>
            <a:rPr lang="es-MX" sz="1000" dirty="0" smtClean="0"/>
            <a:t>)</a:t>
          </a:r>
          <a:endParaRPr lang="es-MX" sz="1000" dirty="0"/>
        </a:p>
      </dgm:t>
    </dgm:pt>
    <dgm:pt modelId="{9DF02BAE-7E14-4697-B662-9300EBA76120}" type="parTrans" cxnId="{DEBF00E9-DE3E-42CD-8BFB-5780B16BC037}">
      <dgm:prSet/>
      <dgm:spPr/>
      <dgm:t>
        <a:bodyPr/>
        <a:lstStyle/>
        <a:p>
          <a:endParaRPr lang="es-MX"/>
        </a:p>
      </dgm:t>
    </dgm:pt>
    <dgm:pt modelId="{22D2F9B5-CC90-4553-A965-DB6E14CE7C32}" type="sibTrans" cxnId="{DEBF00E9-DE3E-42CD-8BFB-5780B16BC037}">
      <dgm:prSet/>
      <dgm:spPr/>
      <dgm:t>
        <a:bodyPr/>
        <a:lstStyle/>
        <a:p>
          <a:endParaRPr lang="es-MX"/>
        </a:p>
      </dgm:t>
    </dgm:pt>
    <dgm:pt modelId="{C60ECC06-D5F4-4B0C-8BB6-5072135B3C53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dirty="0" smtClean="0"/>
            <a:t>Actividades del liquidador </a:t>
          </a:r>
          <a:endParaRPr lang="es-MX" sz="1800" dirty="0"/>
        </a:p>
      </dgm:t>
    </dgm:pt>
    <dgm:pt modelId="{804A2C5B-3E26-4E06-BBD0-F8B00C61B2BB}" type="parTrans" cxnId="{314F019D-5E9C-4886-BC0B-7B57844447F2}">
      <dgm:prSet/>
      <dgm:spPr/>
      <dgm:t>
        <a:bodyPr/>
        <a:lstStyle/>
        <a:p>
          <a:endParaRPr lang="es-MX"/>
        </a:p>
      </dgm:t>
    </dgm:pt>
    <dgm:pt modelId="{29A2257C-9AEE-4C17-8FA9-A49E39C94E21}" type="sibTrans" cxnId="{314F019D-5E9C-4886-BC0B-7B57844447F2}">
      <dgm:prSet/>
      <dgm:spPr/>
      <dgm:t>
        <a:bodyPr/>
        <a:lstStyle/>
        <a:p>
          <a:endParaRPr lang="es-MX"/>
        </a:p>
      </dgm:t>
    </dgm:pt>
    <dgm:pt modelId="{729DD74E-56D7-4562-8261-91056F4DFB42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400" dirty="0" smtClean="0"/>
            <a:t>Registrar las variaciones entre el valor del balance inicial y la cifra en que se hayan vendido los bienes, usando la cuenta: </a:t>
          </a:r>
        </a:p>
        <a:p>
          <a:r>
            <a:rPr lang="es-MX" sz="1400" dirty="0" smtClean="0"/>
            <a:t>Resultados de la liquidación  </a:t>
          </a:r>
          <a:endParaRPr lang="es-MX" sz="1400" dirty="0"/>
        </a:p>
      </dgm:t>
    </dgm:pt>
    <dgm:pt modelId="{D08D6A5E-A272-4D28-ABAB-350CEC8EFBC4}" type="parTrans" cxnId="{837C0449-EE91-4BF2-B730-E35FBBC55D89}">
      <dgm:prSet/>
      <dgm:spPr/>
      <dgm:t>
        <a:bodyPr/>
        <a:lstStyle/>
        <a:p>
          <a:endParaRPr lang="es-MX"/>
        </a:p>
      </dgm:t>
    </dgm:pt>
    <dgm:pt modelId="{80CA7322-ECE0-44F8-96B1-3E23242345E9}" type="sibTrans" cxnId="{837C0449-EE91-4BF2-B730-E35FBBC55D89}">
      <dgm:prSet/>
      <dgm:spPr/>
      <dgm:t>
        <a:bodyPr/>
        <a:lstStyle/>
        <a:p>
          <a:endParaRPr lang="es-MX"/>
        </a:p>
      </dgm:t>
    </dgm:pt>
    <dgm:pt modelId="{09B7FFF6-39CA-411B-8A49-7D0402B93415}">
      <dgm:prSet/>
      <dgm:spPr>
        <a:solidFill>
          <a:srgbClr val="00B0F0"/>
        </a:solidFill>
      </dgm:spPr>
      <dgm:t>
        <a:bodyPr/>
        <a:lstStyle/>
        <a:p>
          <a:r>
            <a:rPr lang="es-MX" dirty="0" smtClean="0"/>
            <a:t>Venta del activo </a:t>
          </a:r>
          <a:endParaRPr lang="es-MX" dirty="0"/>
        </a:p>
      </dgm:t>
    </dgm:pt>
    <dgm:pt modelId="{DC8A1375-5354-4E08-BF9A-C84D0F68FB6C}" type="parTrans" cxnId="{64836BC6-8489-4379-8F7C-C33632731DBA}">
      <dgm:prSet/>
      <dgm:spPr/>
      <dgm:t>
        <a:bodyPr/>
        <a:lstStyle/>
        <a:p>
          <a:endParaRPr lang="es-MX"/>
        </a:p>
      </dgm:t>
    </dgm:pt>
    <dgm:pt modelId="{10EC85AC-F13E-4542-B0BC-308CB13BE7D6}" type="sibTrans" cxnId="{64836BC6-8489-4379-8F7C-C33632731DBA}">
      <dgm:prSet/>
      <dgm:spPr/>
      <dgm:t>
        <a:bodyPr/>
        <a:lstStyle/>
        <a:p>
          <a:endParaRPr lang="es-MX"/>
        </a:p>
      </dgm:t>
    </dgm:pt>
    <dgm:pt modelId="{372693FC-05B2-44C9-B1FE-56A19286B47A}" type="pres">
      <dgm:prSet presAssocID="{4CC4680C-5E96-4D32-8CDB-64B323E0409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B9A02FF8-6A56-4CFC-BAE2-F28CF55898B6}" type="pres">
      <dgm:prSet presAssocID="{0D3912B8-69BA-4589-A918-6F713E637B98}" presName="compNode" presStyleCnt="0"/>
      <dgm:spPr/>
    </dgm:pt>
    <dgm:pt modelId="{CF221B64-2150-4E00-8E4B-435C4070B237}" type="pres">
      <dgm:prSet presAssocID="{0D3912B8-69BA-4589-A918-6F713E637B98}" presName="dummyConnPt" presStyleCnt="0"/>
      <dgm:spPr/>
    </dgm:pt>
    <dgm:pt modelId="{F3E1BE33-5D06-45AC-904F-5FF667C5BF69}" type="pres">
      <dgm:prSet presAssocID="{0D3912B8-69BA-4589-A918-6F713E637B98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D3F3C3D-E206-4F02-B131-F1FB9F36DD89}" type="pres">
      <dgm:prSet presAssocID="{D2C0605A-239B-4737-AB1A-62F4A748C815}" presName="sibTrans" presStyleLbl="bgSibTrans2D1" presStyleIdx="0" presStyleCnt="10"/>
      <dgm:spPr/>
      <dgm:t>
        <a:bodyPr/>
        <a:lstStyle/>
        <a:p>
          <a:endParaRPr lang="es-ES"/>
        </a:p>
      </dgm:t>
    </dgm:pt>
    <dgm:pt modelId="{122614E1-69CF-44F1-AEA8-D8FB0CD4EBA1}" type="pres">
      <dgm:prSet presAssocID="{42FECE8C-C491-44E3-9265-7DA3F0C21796}" presName="compNode" presStyleCnt="0"/>
      <dgm:spPr/>
    </dgm:pt>
    <dgm:pt modelId="{CCBF0AA6-FA65-45ED-965D-F793677B5CD1}" type="pres">
      <dgm:prSet presAssocID="{42FECE8C-C491-44E3-9265-7DA3F0C21796}" presName="dummyConnPt" presStyleCnt="0"/>
      <dgm:spPr/>
    </dgm:pt>
    <dgm:pt modelId="{CD6F9F88-E793-40CF-92BA-77736D9E369D}" type="pres">
      <dgm:prSet presAssocID="{42FECE8C-C491-44E3-9265-7DA3F0C21796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F9B0ED-926A-4BA9-959B-FD142E74DFF2}" type="pres">
      <dgm:prSet presAssocID="{EFD28C61-CADB-4C81-A2BB-B5000AE45BCF}" presName="sibTrans" presStyleLbl="bgSibTrans2D1" presStyleIdx="1" presStyleCnt="10"/>
      <dgm:spPr/>
      <dgm:t>
        <a:bodyPr/>
        <a:lstStyle/>
        <a:p>
          <a:endParaRPr lang="es-ES"/>
        </a:p>
      </dgm:t>
    </dgm:pt>
    <dgm:pt modelId="{622AFF6C-650B-4413-BF5D-FF5D6187A447}" type="pres">
      <dgm:prSet presAssocID="{F51B7BDA-CBF8-44C0-B044-83FE1570E7D5}" presName="compNode" presStyleCnt="0"/>
      <dgm:spPr/>
    </dgm:pt>
    <dgm:pt modelId="{EA08AEFB-78E4-4997-9740-37571277F99A}" type="pres">
      <dgm:prSet presAssocID="{F51B7BDA-CBF8-44C0-B044-83FE1570E7D5}" presName="dummyConnPt" presStyleCnt="0"/>
      <dgm:spPr/>
    </dgm:pt>
    <dgm:pt modelId="{D8AEEE57-B3CF-4999-9E41-52A45ADECBE0}" type="pres">
      <dgm:prSet presAssocID="{F51B7BDA-CBF8-44C0-B044-83FE1570E7D5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BBF4C7-7CE7-4F81-BA4F-EDBE9D7E44BF}" type="pres">
      <dgm:prSet presAssocID="{F28A3B99-350E-49BB-8DF8-A65EC6AFA449}" presName="sibTrans" presStyleLbl="bgSibTrans2D1" presStyleIdx="2" presStyleCnt="10"/>
      <dgm:spPr/>
      <dgm:t>
        <a:bodyPr/>
        <a:lstStyle/>
        <a:p>
          <a:endParaRPr lang="es-ES"/>
        </a:p>
      </dgm:t>
    </dgm:pt>
    <dgm:pt modelId="{20CBAE0A-9C10-4E6D-9E28-824AE5E010BA}" type="pres">
      <dgm:prSet presAssocID="{0ABF434A-07B4-4435-92E8-849F9AC4D8B5}" presName="compNode" presStyleCnt="0"/>
      <dgm:spPr/>
    </dgm:pt>
    <dgm:pt modelId="{0FADAA51-7179-4B63-B076-95C2C686E0D2}" type="pres">
      <dgm:prSet presAssocID="{0ABF434A-07B4-4435-92E8-849F9AC4D8B5}" presName="dummyConnPt" presStyleCnt="0"/>
      <dgm:spPr/>
    </dgm:pt>
    <dgm:pt modelId="{CC14B847-F72E-449C-9AE7-71A96D583185}" type="pres">
      <dgm:prSet presAssocID="{0ABF434A-07B4-4435-92E8-849F9AC4D8B5}" presName="node" presStyleLbl="node1" presStyleIdx="3" presStyleCnt="11" custScaleX="121439" custScaleY="13348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0011126-51E0-40D1-A542-BABE0DC44C1D}" type="pres">
      <dgm:prSet presAssocID="{371E225B-901F-4DCB-A326-88202AA5C2BD}" presName="sibTrans" presStyleLbl="bgSibTrans2D1" presStyleIdx="3" presStyleCnt="10"/>
      <dgm:spPr/>
      <dgm:t>
        <a:bodyPr/>
        <a:lstStyle/>
        <a:p>
          <a:endParaRPr lang="es-ES"/>
        </a:p>
      </dgm:t>
    </dgm:pt>
    <dgm:pt modelId="{5D390B0C-7031-43D5-827B-6B6934C6BCE7}" type="pres">
      <dgm:prSet presAssocID="{DDF99EB5-6800-40EF-858D-D0133124404B}" presName="compNode" presStyleCnt="0"/>
      <dgm:spPr/>
    </dgm:pt>
    <dgm:pt modelId="{DCC14DCD-C5C0-4D44-97AB-405E6C1063CB}" type="pres">
      <dgm:prSet presAssocID="{DDF99EB5-6800-40EF-858D-D0133124404B}" presName="dummyConnPt" presStyleCnt="0"/>
      <dgm:spPr/>
    </dgm:pt>
    <dgm:pt modelId="{A6833680-BF37-4062-BE58-3034535C090E}" type="pres">
      <dgm:prSet presAssocID="{DDF99EB5-6800-40EF-858D-D0133124404B}" presName="node" presStyleLbl="node1" presStyleIdx="4" presStyleCnt="11" custScaleX="104158" custScaleY="114467" custLinFactNeighborX="-4348" custLinFactNeighborY="-843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F67901-052E-4490-A3C4-EC3C8B016449}" type="pres">
      <dgm:prSet presAssocID="{22D2F9B5-CC90-4553-A965-DB6E14CE7C32}" presName="sibTrans" presStyleLbl="bgSibTrans2D1" presStyleIdx="4" presStyleCnt="10"/>
      <dgm:spPr/>
      <dgm:t>
        <a:bodyPr/>
        <a:lstStyle/>
        <a:p>
          <a:endParaRPr lang="es-ES"/>
        </a:p>
      </dgm:t>
    </dgm:pt>
    <dgm:pt modelId="{FAB1A48C-5526-4E90-85FF-F33A0A278F92}" type="pres">
      <dgm:prSet presAssocID="{C60ECC06-D5F4-4B0C-8BB6-5072135B3C53}" presName="compNode" presStyleCnt="0"/>
      <dgm:spPr/>
    </dgm:pt>
    <dgm:pt modelId="{9870125F-7EF6-4BF7-BF55-62C8CA917E4C}" type="pres">
      <dgm:prSet presAssocID="{C60ECC06-D5F4-4B0C-8BB6-5072135B3C53}" presName="dummyConnPt" presStyleCnt="0"/>
      <dgm:spPr/>
    </dgm:pt>
    <dgm:pt modelId="{9CC7973E-DFE0-48B2-A1BF-F4F395A3E81D}" type="pres">
      <dgm:prSet presAssocID="{C60ECC06-D5F4-4B0C-8BB6-5072135B3C53}" presName="node" presStyleLbl="node1" presStyleIdx="5" presStyleCnt="11" custLinFactNeighborX="3707" custLinFactNeighborY="-648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F62987-380D-4226-8AB1-4AF97B335169}" type="pres">
      <dgm:prSet presAssocID="{29A2257C-9AEE-4C17-8FA9-A49E39C94E21}" presName="sibTrans" presStyleLbl="bgSibTrans2D1" presStyleIdx="5" presStyleCnt="10"/>
      <dgm:spPr/>
      <dgm:t>
        <a:bodyPr/>
        <a:lstStyle/>
        <a:p>
          <a:endParaRPr lang="es-ES"/>
        </a:p>
      </dgm:t>
    </dgm:pt>
    <dgm:pt modelId="{D378106A-4EE7-4C68-820A-B878F752282B}" type="pres">
      <dgm:prSet presAssocID="{09B7FFF6-39CA-411B-8A49-7D0402B93415}" presName="compNode" presStyleCnt="0"/>
      <dgm:spPr/>
    </dgm:pt>
    <dgm:pt modelId="{0B637C18-E01A-4025-B77B-25A3C79091E3}" type="pres">
      <dgm:prSet presAssocID="{09B7FFF6-39CA-411B-8A49-7D0402B93415}" presName="dummyConnPt" presStyleCnt="0"/>
      <dgm:spPr/>
    </dgm:pt>
    <dgm:pt modelId="{1D185DDB-7310-4374-B778-ABC57B0AA4CF}" type="pres">
      <dgm:prSet presAssocID="{09B7FFF6-39CA-411B-8A49-7D0402B93415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280B8C9-D147-4357-8DE1-35A5E8D2162E}" type="pres">
      <dgm:prSet presAssocID="{10EC85AC-F13E-4542-B0BC-308CB13BE7D6}" presName="sibTrans" presStyleLbl="bgSibTrans2D1" presStyleIdx="6" presStyleCnt="10"/>
      <dgm:spPr/>
    </dgm:pt>
    <dgm:pt modelId="{C64CB92A-2BB0-425B-9A6C-840AF59950B6}" type="pres">
      <dgm:prSet presAssocID="{729DD74E-56D7-4562-8261-91056F4DFB42}" presName="compNode" presStyleCnt="0"/>
      <dgm:spPr/>
    </dgm:pt>
    <dgm:pt modelId="{F3AA7384-C9FF-4FA8-9B1D-CCAA8D249FED}" type="pres">
      <dgm:prSet presAssocID="{729DD74E-56D7-4562-8261-91056F4DFB42}" presName="dummyConnPt" presStyleCnt="0"/>
      <dgm:spPr/>
    </dgm:pt>
    <dgm:pt modelId="{833BF3F2-9E4C-4B8B-8005-9B43EC6A58B7}" type="pres">
      <dgm:prSet presAssocID="{729DD74E-56D7-4562-8261-91056F4DFB42}" presName="node" presStyleLbl="node1" presStyleIdx="7" presStyleCnt="11" custScaleX="143533" custScaleY="13842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971C56-BBEC-493E-B510-8307D9105CEF}" type="pres">
      <dgm:prSet presAssocID="{80CA7322-ECE0-44F8-96B1-3E23242345E9}" presName="sibTrans" presStyleLbl="bgSibTrans2D1" presStyleIdx="7" presStyleCnt="10"/>
      <dgm:spPr/>
      <dgm:t>
        <a:bodyPr/>
        <a:lstStyle/>
        <a:p>
          <a:endParaRPr lang="es-ES"/>
        </a:p>
      </dgm:t>
    </dgm:pt>
    <dgm:pt modelId="{61220DAA-2CFF-446C-BDAD-C8AEFD8294F6}" type="pres">
      <dgm:prSet presAssocID="{8A483A75-8697-4E5C-A43D-3749E54C5D4D}" presName="compNode" presStyleCnt="0"/>
      <dgm:spPr/>
    </dgm:pt>
    <dgm:pt modelId="{E4611F68-3E16-4D24-9E82-A743F0936E4C}" type="pres">
      <dgm:prSet presAssocID="{8A483A75-8697-4E5C-A43D-3749E54C5D4D}" presName="dummyConnPt" presStyleCnt="0"/>
      <dgm:spPr/>
    </dgm:pt>
    <dgm:pt modelId="{3E318D1E-4047-45BB-BD25-FE26823E9576}" type="pres">
      <dgm:prSet presAssocID="{8A483A75-8697-4E5C-A43D-3749E54C5D4D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945D76B-6CB7-4D5A-B378-CF5E3E79BBF9}" type="pres">
      <dgm:prSet presAssocID="{55EBA285-0A60-4C04-8B6E-985925E3C17F}" presName="sibTrans" presStyleLbl="bgSibTrans2D1" presStyleIdx="8" presStyleCnt="10"/>
      <dgm:spPr/>
      <dgm:t>
        <a:bodyPr/>
        <a:lstStyle/>
        <a:p>
          <a:endParaRPr lang="es-ES"/>
        </a:p>
      </dgm:t>
    </dgm:pt>
    <dgm:pt modelId="{FBFF1EDE-FED4-400B-A793-D8A56856B91B}" type="pres">
      <dgm:prSet presAssocID="{2748DB9E-E06C-43A4-92C7-9CE5A812152B}" presName="compNode" presStyleCnt="0"/>
      <dgm:spPr/>
    </dgm:pt>
    <dgm:pt modelId="{FD8FECA2-8553-421D-9064-D25CF3319357}" type="pres">
      <dgm:prSet presAssocID="{2748DB9E-E06C-43A4-92C7-9CE5A812152B}" presName="dummyConnPt" presStyleCnt="0"/>
      <dgm:spPr/>
    </dgm:pt>
    <dgm:pt modelId="{AEA6402B-93A2-4059-839A-F30F16FABE1E}" type="pres">
      <dgm:prSet presAssocID="{2748DB9E-E06C-43A4-92C7-9CE5A812152B}" presName="node" presStyleLbl="node1" presStyleIdx="9" presStyleCnt="11" custScaleX="117082" custScaleY="10451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44C215-C9FC-42E7-84AD-E415D225E4F9}" type="pres">
      <dgm:prSet presAssocID="{3B9DF830-8E38-4070-90A3-90923145466E}" presName="sibTrans" presStyleLbl="bgSibTrans2D1" presStyleIdx="9" presStyleCnt="10"/>
      <dgm:spPr/>
      <dgm:t>
        <a:bodyPr/>
        <a:lstStyle/>
        <a:p>
          <a:endParaRPr lang="es-ES"/>
        </a:p>
      </dgm:t>
    </dgm:pt>
    <dgm:pt modelId="{CAF4F7ED-9994-40FC-A368-82A9C948D472}" type="pres">
      <dgm:prSet presAssocID="{4720F681-3726-4FB1-9BD2-F5A9F144B52B}" presName="compNode" presStyleCnt="0"/>
      <dgm:spPr/>
    </dgm:pt>
    <dgm:pt modelId="{EA3AD569-B5D1-4A31-B68A-4DBCC5FE7169}" type="pres">
      <dgm:prSet presAssocID="{4720F681-3726-4FB1-9BD2-F5A9F144B52B}" presName="dummyConnPt" presStyleCnt="0"/>
      <dgm:spPr/>
    </dgm:pt>
    <dgm:pt modelId="{639482DB-EE08-4702-9E8C-6A35E4A48DA9}" type="pres">
      <dgm:prSet presAssocID="{4720F681-3726-4FB1-9BD2-F5A9F144B52B}" presName="node" presStyleLbl="node1" presStyleIdx="10" presStyleCnt="11" custLinFactNeighborX="-3755" custLinFactNeighborY="128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A9E9D05-5066-44D7-A85D-F00D3E9679A1}" type="presOf" srcId="{EFD28C61-CADB-4C81-A2BB-B5000AE45BCF}" destId="{54F9B0ED-926A-4BA9-959B-FD142E74DFF2}" srcOrd="0" destOrd="0" presId="urn:microsoft.com/office/officeart/2005/8/layout/bProcess4"/>
    <dgm:cxn modelId="{853EA4D1-5528-4C75-BAEB-B648325D2AF4}" type="presOf" srcId="{0ABF434A-07B4-4435-92E8-849F9AC4D8B5}" destId="{CC14B847-F72E-449C-9AE7-71A96D583185}" srcOrd="0" destOrd="0" presId="urn:microsoft.com/office/officeart/2005/8/layout/bProcess4"/>
    <dgm:cxn modelId="{5C93FABB-535D-4626-B333-37B4CBD2A610}" type="presOf" srcId="{29A2257C-9AEE-4C17-8FA9-A49E39C94E21}" destId="{E0F62987-380D-4226-8AB1-4AF97B335169}" srcOrd="0" destOrd="0" presId="urn:microsoft.com/office/officeart/2005/8/layout/bProcess4"/>
    <dgm:cxn modelId="{D1F65377-2D4B-44D0-A2AA-F614D68532B4}" type="presOf" srcId="{729DD74E-56D7-4562-8261-91056F4DFB42}" destId="{833BF3F2-9E4C-4B8B-8005-9B43EC6A58B7}" srcOrd="0" destOrd="0" presId="urn:microsoft.com/office/officeart/2005/8/layout/bProcess4"/>
    <dgm:cxn modelId="{B2A9839C-8591-4F12-B18D-E6974DABA092}" type="presOf" srcId="{09B7FFF6-39CA-411B-8A49-7D0402B93415}" destId="{1D185DDB-7310-4374-B778-ABC57B0AA4CF}" srcOrd="0" destOrd="0" presId="urn:microsoft.com/office/officeart/2005/8/layout/bProcess4"/>
    <dgm:cxn modelId="{98AA406C-750B-45EC-8392-9FEE5CB58897}" type="presOf" srcId="{4720F681-3726-4FB1-9BD2-F5A9F144B52B}" destId="{639482DB-EE08-4702-9E8C-6A35E4A48DA9}" srcOrd="0" destOrd="0" presId="urn:microsoft.com/office/officeart/2005/8/layout/bProcess4"/>
    <dgm:cxn modelId="{DEBF00E9-DE3E-42CD-8BFB-5780B16BC037}" srcId="{4CC4680C-5E96-4D32-8CDB-64B323E04092}" destId="{DDF99EB5-6800-40EF-858D-D0133124404B}" srcOrd="4" destOrd="0" parTransId="{9DF02BAE-7E14-4697-B662-9300EBA76120}" sibTransId="{22D2F9B5-CC90-4553-A965-DB6E14CE7C32}"/>
    <dgm:cxn modelId="{2CE89CED-319F-4522-95BA-FBE9F1AB92B8}" type="presOf" srcId="{F28A3B99-350E-49BB-8DF8-A65EC6AFA449}" destId="{62BBF4C7-7CE7-4F81-BA4F-EDBE9D7E44BF}" srcOrd="0" destOrd="0" presId="urn:microsoft.com/office/officeart/2005/8/layout/bProcess4"/>
    <dgm:cxn modelId="{E2EB330F-4A1D-45C5-B5E8-8832E2BE7BED}" type="presOf" srcId="{10EC85AC-F13E-4542-B0BC-308CB13BE7D6}" destId="{5280B8C9-D147-4357-8DE1-35A5E8D2162E}" srcOrd="0" destOrd="0" presId="urn:microsoft.com/office/officeart/2005/8/layout/bProcess4"/>
    <dgm:cxn modelId="{C293C9ED-0A12-40C6-B2D9-49729FD2B923}" type="presOf" srcId="{2748DB9E-E06C-43A4-92C7-9CE5A812152B}" destId="{AEA6402B-93A2-4059-839A-F30F16FABE1E}" srcOrd="0" destOrd="0" presId="urn:microsoft.com/office/officeart/2005/8/layout/bProcess4"/>
    <dgm:cxn modelId="{F4670494-240F-4DF0-A2D7-0B42073884F2}" srcId="{4CC4680C-5E96-4D32-8CDB-64B323E04092}" destId="{0D3912B8-69BA-4589-A918-6F713E637B98}" srcOrd="0" destOrd="0" parTransId="{98B8B075-B36B-453E-968C-F0D4410BC22B}" sibTransId="{D2C0605A-239B-4737-AB1A-62F4A748C815}"/>
    <dgm:cxn modelId="{9D9E95A2-094D-4023-BC94-B83766DCBFCF}" type="presOf" srcId="{8A483A75-8697-4E5C-A43D-3749E54C5D4D}" destId="{3E318D1E-4047-45BB-BD25-FE26823E9576}" srcOrd="0" destOrd="0" presId="urn:microsoft.com/office/officeart/2005/8/layout/bProcess4"/>
    <dgm:cxn modelId="{C5EA2C28-ADAE-492F-9E82-7E288D282E9F}" type="presOf" srcId="{C60ECC06-D5F4-4B0C-8BB6-5072135B3C53}" destId="{9CC7973E-DFE0-48B2-A1BF-F4F395A3E81D}" srcOrd="0" destOrd="0" presId="urn:microsoft.com/office/officeart/2005/8/layout/bProcess4"/>
    <dgm:cxn modelId="{837C0449-EE91-4BF2-B730-E35FBBC55D89}" srcId="{4CC4680C-5E96-4D32-8CDB-64B323E04092}" destId="{729DD74E-56D7-4562-8261-91056F4DFB42}" srcOrd="7" destOrd="0" parTransId="{D08D6A5E-A272-4D28-ABAB-350CEC8EFBC4}" sibTransId="{80CA7322-ECE0-44F8-96B1-3E23242345E9}"/>
    <dgm:cxn modelId="{D4A794D1-4508-4C3A-9224-D66121D33844}" srcId="{4CC4680C-5E96-4D32-8CDB-64B323E04092}" destId="{2748DB9E-E06C-43A4-92C7-9CE5A812152B}" srcOrd="9" destOrd="0" parTransId="{D8D688DB-CFBC-4158-8269-A53CFCB55CC5}" sibTransId="{3B9DF830-8E38-4070-90A3-90923145466E}"/>
    <dgm:cxn modelId="{314F019D-5E9C-4886-BC0B-7B57844447F2}" srcId="{4CC4680C-5E96-4D32-8CDB-64B323E04092}" destId="{C60ECC06-D5F4-4B0C-8BB6-5072135B3C53}" srcOrd="5" destOrd="0" parTransId="{804A2C5B-3E26-4E06-BBD0-F8B00C61B2BB}" sibTransId="{29A2257C-9AEE-4C17-8FA9-A49E39C94E21}"/>
    <dgm:cxn modelId="{D6E34B51-E5D4-4B4D-A2BE-E3998A8F4D47}" srcId="{4CC4680C-5E96-4D32-8CDB-64B323E04092}" destId="{8A483A75-8697-4E5C-A43D-3749E54C5D4D}" srcOrd="8" destOrd="0" parTransId="{EFB23D6F-0219-47B5-B0CB-558E26890149}" sibTransId="{55EBA285-0A60-4C04-8B6E-985925E3C17F}"/>
    <dgm:cxn modelId="{DAD17BD9-80DC-47EA-81AD-15F3A986F527}" srcId="{4CC4680C-5E96-4D32-8CDB-64B323E04092}" destId="{0ABF434A-07B4-4435-92E8-849F9AC4D8B5}" srcOrd="3" destOrd="0" parTransId="{3349C673-E35E-479F-A5A6-5B34CCFEBF50}" sibTransId="{371E225B-901F-4DCB-A326-88202AA5C2BD}"/>
    <dgm:cxn modelId="{011868B1-8F14-455E-857A-D9ABB19426B0}" srcId="{4CC4680C-5E96-4D32-8CDB-64B323E04092}" destId="{F51B7BDA-CBF8-44C0-B044-83FE1570E7D5}" srcOrd="2" destOrd="0" parTransId="{03775441-DE0E-45D2-A541-2DD4745C888D}" sibTransId="{F28A3B99-350E-49BB-8DF8-A65EC6AFA449}"/>
    <dgm:cxn modelId="{FC96E07B-F48D-417A-B5AC-61545D705894}" type="presOf" srcId="{80CA7322-ECE0-44F8-96B1-3E23242345E9}" destId="{EB971C56-BBEC-493E-B510-8307D9105CEF}" srcOrd="0" destOrd="0" presId="urn:microsoft.com/office/officeart/2005/8/layout/bProcess4"/>
    <dgm:cxn modelId="{64836BC6-8489-4379-8F7C-C33632731DBA}" srcId="{4CC4680C-5E96-4D32-8CDB-64B323E04092}" destId="{09B7FFF6-39CA-411B-8A49-7D0402B93415}" srcOrd="6" destOrd="0" parTransId="{DC8A1375-5354-4E08-BF9A-C84D0F68FB6C}" sibTransId="{10EC85AC-F13E-4542-B0BC-308CB13BE7D6}"/>
    <dgm:cxn modelId="{3ACD09B0-6A42-40A9-BABA-B7AA7E68EEBC}" type="presOf" srcId="{D2C0605A-239B-4737-AB1A-62F4A748C815}" destId="{2D3F3C3D-E206-4F02-B131-F1FB9F36DD89}" srcOrd="0" destOrd="0" presId="urn:microsoft.com/office/officeart/2005/8/layout/bProcess4"/>
    <dgm:cxn modelId="{29BA3688-4BB9-4736-9545-D41154419A59}" type="presOf" srcId="{4CC4680C-5E96-4D32-8CDB-64B323E04092}" destId="{372693FC-05B2-44C9-B1FE-56A19286B47A}" srcOrd="0" destOrd="0" presId="urn:microsoft.com/office/officeart/2005/8/layout/bProcess4"/>
    <dgm:cxn modelId="{51D71C69-92D6-4894-85B3-0DCD228938FD}" type="presOf" srcId="{22D2F9B5-CC90-4553-A965-DB6E14CE7C32}" destId="{69F67901-052E-4490-A3C4-EC3C8B016449}" srcOrd="0" destOrd="0" presId="urn:microsoft.com/office/officeart/2005/8/layout/bProcess4"/>
    <dgm:cxn modelId="{D9799A8C-426A-4011-AFC0-B574121DB73D}" type="presOf" srcId="{55EBA285-0A60-4C04-8B6E-985925E3C17F}" destId="{4945D76B-6CB7-4D5A-B378-CF5E3E79BBF9}" srcOrd="0" destOrd="0" presId="urn:microsoft.com/office/officeart/2005/8/layout/bProcess4"/>
    <dgm:cxn modelId="{4A27346F-B3BC-4711-A062-F937C45A061E}" srcId="{4CC4680C-5E96-4D32-8CDB-64B323E04092}" destId="{42FECE8C-C491-44E3-9265-7DA3F0C21796}" srcOrd="1" destOrd="0" parTransId="{9CF4A61E-9F76-4D68-A265-7B181E49C83D}" sibTransId="{EFD28C61-CADB-4C81-A2BB-B5000AE45BCF}"/>
    <dgm:cxn modelId="{782B579F-A89B-44AF-BD2D-D952FD626032}" srcId="{4CC4680C-5E96-4D32-8CDB-64B323E04092}" destId="{4720F681-3726-4FB1-9BD2-F5A9F144B52B}" srcOrd="10" destOrd="0" parTransId="{AA6DA923-9C9F-4230-8A23-EEF8D5DF0098}" sibTransId="{214942DC-D026-458B-BC4A-1B5A35F53999}"/>
    <dgm:cxn modelId="{E293C4AC-70AE-4DC6-B42F-427E96F46B7D}" type="presOf" srcId="{3B9DF830-8E38-4070-90A3-90923145466E}" destId="{7D44C215-C9FC-42E7-84AD-E415D225E4F9}" srcOrd="0" destOrd="0" presId="urn:microsoft.com/office/officeart/2005/8/layout/bProcess4"/>
    <dgm:cxn modelId="{1163AA76-5A99-458B-8B33-3944E5BFC184}" type="presOf" srcId="{371E225B-901F-4DCB-A326-88202AA5C2BD}" destId="{90011126-51E0-40D1-A542-BABE0DC44C1D}" srcOrd="0" destOrd="0" presId="urn:microsoft.com/office/officeart/2005/8/layout/bProcess4"/>
    <dgm:cxn modelId="{9F003124-13F8-4C7F-9C54-E6B269EED2E4}" type="presOf" srcId="{42FECE8C-C491-44E3-9265-7DA3F0C21796}" destId="{CD6F9F88-E793-40CF-92BA-77736D9E369D}" srcOrd="0" destOrd="0" presId="urn:microsoft.com/office/officeart/2005/8/layout/bProcess4"/>
    <dgm:cxn modelId="{8B9B9780-1D6D-475E-AD61-3654266F1BA3}" type="presOf" srcId="{0D3912B8-69BA-4589-A918-6F713E637B98}" destId="{F3E1BE33-5D06-45AC-904F-5FF667C5BF69}" srcOrd="0" destOrd="0" presId="urn:microsoft.com/office/officeart/2005/8/layout/bProcess4"/>
    <dgm:cxn modelId="{81B3952F-83BB-47F1-9A59-1F3D0133F9F7}" type="presOf" srcId="{DDF99EB5-6800-40EF-858D-D0133124404B}" destId="{A6833680-BF37-4062-BE58-3034535C090E}" srcOrd="0" destOrd="0" presId="urn:microsoft.com/office/officeart/2005/8/layout/bProcess4"/>
    <dgm:cxn modelId="{F77FB117-8E59-42A9-8923-8470E59AE33D}" type="presOf" srcId="{F51B7BDA-CBF8-44C0-B044-83FE1570E7D5}" destId="{D8AEEE57-B3CF-4999-9E41-52A45ADECBE0}" srcOrd="0" destOrd="0" presId="urn:microsoft.com/office/officeart/2005/8/layout/bProcess4"/>
    <dgm:cxn modelId="{3D3EF71B-EA1C-4DEB-A79A-C46FC05FE98E}" type="presParOf" srcId="{372693FC-05B2-44C9-B1FE-56A19286B47A}" destId="{B9A02FF8-6A56-4CFC-BAE2-F28CF55898B6}" srcOrd="0" destOrd="0" presId="urn:microsoft.com/office/officeart/2005/8/layout/bProcess4"/>
    <dgm:cxn modelId="{6ED2D057-D9B4-4247-9D1D-93CDA6EA099F}" type="presParOf" srcId="{B9A02FF8-6A56-4CFC-BAE2-F28CF55898B6}" destId="{CF221B64-2150-4E00-8E4B-435C4070B237}" srcOrd="0" destOrd="0" presId="urn:microsoft.com/office/officeart/2005/8/layout/bProcess4"/>
    <dgm:cxn modelId="{098AC14A-4423-4C05-863A-FBACF3A23704}" type="presParOf" srcId="{B9A02FF8-6A56-4CFC-BAE2-F28CF55898B6}" destId="{F3E1BE33-5D06-45AC-904F-5FF667C5BF69}" srcOrd="1" destOrd="0" presId="urn:microsoft.com/office/officeart/2005/8/layout/bProcess4"/>
    <dgm:cxn modelId="{287523B0-CFFE-4588-8B4C-56B3C5E0A0B5}" type="presParOf" srcId="{372693FC-05B2-44C9-B1FE-56A19286B47A}" destId="{2D3F3C3D-E206-4F02-B131-F1FB9F36DD89}" srcOrd="1" destOrd="0" presId="urn:microsoft.com/office/officeart/2005/8/layout/bProcess4"/>
    <dgm:cxn modelId="{B7DED0DC-EA05-4904-BA31-8727F3BE115A}" type="presParOf" srcId="{372693FC-05B2-44C9-B1FE-56A19286B47A}" destId="{122614E1-69CF-44F1-AEA8-D8FB0CD4EBA1}" srcOrd="2" destOrd="0" presId="urn:microsoft.com/office/officeart/2005/8/layout/bProcess4"/>
    <dgm:cxn modelId="{05E826C3-843B-4691-8233-AA0BB60BBAE8}" type="presParOf" srcId="{122614E1-69CF-44F1-AEA8-D8FB0CD4EBA1}" destId="{CCBF0AA6-FA65-45ED-965D-F793677B5CD1}" srcOrd="0" destOrd="0" presId="urn:microsoft.com/office/officeart/2005/8/layout/bProcess4"/>
    <dgm:cxn modelId="{92F1655D-99BD-4133-A2CD-B45EE85B176D}" type="presParOf" srcId="{122614E1-69CF-44F1-AEA8-D8FB0CD4EBA1}" destId="{CD6F9F88-E793-40CF-92BA-77736D9E369D}" srcOrd="1" destOrd="0" presId="urn:microsoft.com/office/officeart/2005/8/layout/bProcess4"/>
    <dgm:cxn modelId="{5E5DC78B-5ADD-432C-A142-BED23EB7786F}" type="presParOf" srcId="{372693FC-05B2-44C9-B1FE-56A19286B47A}" destId="{54F9B0ED-926A-4BA9-959B-FD142E74DFF2}" srcOrd="3" destOrd="0" presId="urn:microsoft.com/office/officeart/2005/8/layout/bProcess4"/>
    <dgm:cxn modelId="{774FC686-FBDE-4ABE-AFEF-14A56F8D0C96}" type="presParOf" srcId="{372693FC-05B2-44C9-B1FE-56A19286B47A}" destId="{622AFF6C-650B-4413-BF5D-FF5D6187A447}" srcOrd="4" destOrd="0" presId="urn:microsoft.com/office/officeart/2005/8/layout/bProcess4"/>
    <dgm:cxn modelId="{55B22D46-C9B3-4D15-82F0-574493517CFC}" type="presParOf" srcId="{622AFF6C-650B-4413-BF5D-FF5D6187A447}" destId="{EA08AEFB-78E4-4997-9740-37571277F99A}" srcOrd="0" destOrd="0" presId="urn:microsoft.com/office/officeart/2005/8/layout/bProcess4"/>
    <dgm:cxn modelId="{34699443-6E0F-4BA2-A8F0-98A1BD4DC6C0}" type="presParOf" srcId="{622AFF6C-650B-4413-BF5D-FF5D6187A447}" destId="{D8AEEE57-B3CF-4999-9E41-52A45ADECBE0}" srcOrd="1" destOrd="0" presId="urn:microsoft.com/office/officeart/2005/8/layout/bProcess4"/>
    <dgm:cxn modelId="{D90DD37C-EC35-4217-84E1-67CE3DDAA982}" type="presParOf" srcId="{372693FC-05B2-44C9-B1FE-56A19286B47A}" destId="{62BBF4C7-7CE7-4F81-BA4F-EDBE9D7E44BF}" srcOrd="5" destOrd="0" presId="urn:microsoft.com/office/officeart/2005/8/layout/bProcess4"/>
    <dgm:cxn modelId="{4474DC4A-14B0-4400-BA66-5D8BF5A72B54}" type="presParOf" srcId="{372693FC-05B2-44C9-B1FE-56A19286B47A}" destId="{20CBAE0A-9C10-4E6D-9E28-824AE5E010BA}" srcOrd="6" destOrd="0" presId="urn:microsoft.com/office/officeart/2005/8/layout/bProcess4"/>
    <dgm:cxn modelId="{E2A684C8-40EB-48C9-B199-EC0CBEB86AAC}" type="presParOf" srcId="{20CBAE0A-9C10-4E6D-9E28-824AE5E010BA}" destId="{0FADAA51-7179-4B63-B076-95C2C686E0D2}" srcOrd="0" destOrd="0" presId="urn:microsoft.com/office/officeart/2005/8/layout/bProcess4"/>
    <dgm:cxn modelId="{4E2EFDE1-8F9B-4893-893C-8219B05ABD4E}" type="presParOf" srcId="{20CBAE0A-9C10-4E6D-9E28-824AE5E010BA}" destId="{CC14B847-F72E-449C-9AE7-71A96D583185}" srcOrd="1" destOrd="0" presId="urn:microsoft.com/office/officeart/2005/8/layout/bProcess4"/>
    <dgm:cxn modelId="{2E8A4E3A-0674-4FD6-98E7-6AF5852A9792}" type="presParOf" srcId="{372693FC-05B2-44C9-B1FE-56A19286B47A}" destId="{90011126-51E0-40D1-A542-BABE0DC44C1D}" srcOrd="7" destOrd="0" presId="urn:microsoft.com/office/officeart/2005/8/layout/bProcess4"/>
    <dgm:cxn modelId="{0D9B2AF0-9D3C-4E57-B112-98A159B943BD}" type="presParOf" srcId="{372693FC-05B2-44C9-B1FE-56A19286B47A}" destId="{5D390B0C-7031-43D5-827B-6B6934C6BCE7}" srcOrd="8" destOrd="0" presId="urn:microsoft.com/office/officeart/2005/8/layout/bProcess4"/>
    <dgm:cxn modelId="{D9A5E0C9-5813-44BE-A7C7-23A4BB0EA2FC}" type="presParOf" srcId="{5D390B0C-7031-43D5-827B-6B6934C6BCE7}" destId="{DCC14DCD-C5C0-4D44-97AB-405E6C1063CB}" srcOrd="0" destOrd="0" presId="urn:microsoft.com/office/officeart/2005/8/layout/bProcess4"/>
    <dgm:cxn modelId="{A05E6D1A-7FE0-45C3-B39C-B0358F3BF120}" type="presParOf" srcId="{5D390B0C-7031-43D5-827B-6B6934C6BCE7}" destId="{A6833680-BF37-4062-BE58-3034535C090E}" srcOrd="1" destOrd="0" presId="urn:microsoft.com/office/officeart/2005/8/layout/bProcess4"/>
    <dgm:cxn modelId="{CE12BECF-D654-4F23-8D3E-A04F5EED3470}" type="presParOf" srcId="{372693FC-05B2-44C9-B1FE-56A19286B47A}" destId="{69F67901-052E-4490-A3C4-EC3C8B016449}" srcOrd="9" destOrd="0" presId="urn:microsoft.com/office/officeart/2005/8/layout/bProcess4"/>
    <dgm:cxn modelId="{CF605FBA-3442-4F11-9DF3-C0F901DE66FA}" type="presParOf" srcId="{372693FC-05B2-44C9-B1FE-56A19286B47A}" destId="{FAB1A48C-5526-4E90-85FF-F33A0A278F92}" srcOrd="10" destOrd="0" presId="urn:microsoft.com/office/officeart/2005/8/layout/bProcess4"/>
    <dgm:cxn modelId="{427CD609-C0C3-44A5-9EF2-4A7F1A3819A7}" type="presParOf" srcId="{FAB1A48C-5526-4E90-85FF-F33A0A278F92}" destId="{9870125F-7EF6-4BF7-BF55-62C8CA917E4C}" srcOrd="0" destOrd="0" presId="urn:microsoft.com/office/officeart/2005/8/layout/bProcess4"/>
    <dgm:cxn modelId="{03A5333E-A091-4023-B5C0-421BE138E452}" type="presParOf" srcId="{FAB1A48C-5526-4E90-85FF-F33A0A278F92}" destId="{9CC7973E-DFE0-48B2-A1BF-F4F395A3E81D}" srcOrd="1" destOrd="0" presId="urn:microsoft.com/office/officeart/2005/8/layout/bProcess4"/>
    <dgm:cxn modelId="{61287E42-CF03-4025-AB1C-A962334890F3}" type="presParOf" srcId="{372693FC-05B2-44C9-B1FE-56A19286B47A}" destId="{E0F62987-380D-4226-8AB1-4AF97B335169}" srcOrd="11" destOrd="0" presId="urn:microsoft.com/office/officeart/2005/8/layout/bProcess4"/>
    <dgm:cxn modelId="{5FA35E9A-4995-4048-8987-CA36958FA60F}" type="presParOf" srcId="{372693FC-05B2-44C9-B1FE-56A19286B47A}" destId="{D378106A-4EE7-4C68-820A-B878F752282B}" srcOrd="12" destOrd="0" presId="urn:microsoft.com/office/officeart/2005/8/layout/bProcess4"/>
    <dgm:cxn modelId="{BE4D6725-1CE7-4689-96B2-F1FC717A3E1D}" type="presParOf" srcId="{D378106A-4EE7-4C68-820A-B878F752282B}" destId="{0B637C18-E01A-4025-B77B-25A3C79091E3}" srcOrd="0" destOrd="0" presId="urn:microsoft.com/office/officeart/2005/8/layout/bProcess4"/>
    <dgm:cxn modelId="{07E67751-CDE9-4E4A-B018-2802015D3CD5}" type="presParOf" srcId="{D378106A-4EE7-4C68-820A-B878F752282B}" destId="{1D185DDB-7310-4374-B778-ABC57B0AA4CF}" srcOrd="1" destOrd="0" presId="urn:microsoft.com/office/officeart/2005/8/layout/bProcess4"/>
    <dgm:cxn modelId="{8A27B5FB-7730-491D-9BE5-879FEDB1E35B}" type="presParOf" srcId="{372693FC-05B2-44C9-B1FE-56A19286B47A}" destId="{5280B8C9-D147-4357-8DE1-35A5E8D2162E}" srcOrd="13" destOrd="0" presId="urn:microsoft.com/office/officeart/2005/8/layout/bProcess4"/>
    <dgm:cxn modelId="{F16B432F-1833-47F6-9F0B-F4C8E3085FBE}" type="presParOf" srcId="{372693FC-05B2-44C9-B1FE-56A19286B47A}" destId="{C64CB92A-2BB0-425B-9A6C-840AF59950B6}" srcOrd="14" destOrd="0" presId="urn:microsoft.com/office/officeart/2005/8/layout/bProcess4"/>
    <dgm:cxn modelId="{10AFB78F-463F-477D-B6A1-D1556DDF55BF}" type="presParOf" srcId="{C64CB92A-2BB0-425B-9A6C-840AF59950B6}" destId="{F3AA7384-C9FF-4FA8-9B1D-CCAA8D249FED}" srcOrd="0" destOrd="0" presId="urn:microsoft.com/office/officeart/2005/8/layout/bProcess4"/>
    <dgm:cxn modelId="{7337B234-8498-4EA9-9EB2-2B5EA1E47659}" type="presParOf" srcId="{C64CB92A-2BB0-425B-9A6C-840AF59950B6}" destId="{833BF3F2-9E4C-4B8B-8005-9B43EC6A58B7}" srcOrd="1" destOrd="0" presId="urn:microsoft.com/office/officeart/2005/8/layout/bProcess4"/>
    <dgm:cxn modelId="{6BAC79D2-061E-4927-8DFD-8496E66BDC33}" type="presParOf" srcId="{372693FC-05B2-44C9-B1FE-56A19286B47A}" destId="{EB971C56-BBEC-493E-B510-8307D9105CEF}" srcOrd="15" destOrd="0" presId="urn:microsoft.com/office/officeart/2005/8/layout/bProcess4"/>
    <dgm:cxn modelId="{78A7C7A7-B137-41EC-AD5F-DF1A03CFC116}" type="presParOf" srcId="{372693FC-05B2-44C9-B1FE-56A19286B47A}" destId="{61220DAA-2CFF-446C-BDAD-C8AEFD8294F6}" srcOrd="16" destOrd="0" presId="urn:microsoft.com/office/officeart/2005/8/layout/bProcess4"/>
    <dgm:cxn modelId="{2D8E63FE-BCCD-4664-896D-DB1E742C7D10}" type="presParOf" srcId="{61220DAA-2CFF-446C-BDAD-C8AEFD8294F6}" destId="{E4611F68-3E16-4D24-9E82-A743F0936E4C}" srcOrd="0" destOrd="0" presId="urn:microsoft.com/office/officeart/2005/8/layout/bProcess4"/>
    <dgm:cxn modelId="{2EACC102-7BB7-4828-81F3-4BDB0E8FBE1F}" type="presParOf" srcId="{61220DAA-2CFF-446C-BDAD-C8AEFD8294F6}" destId="{3E318D1E-4047-45BB-BD25-FE26823E9576}" srcOrd="1" destOrd="0" presId="urn:microsoft.com/office/officeart/2005/8/layout/bProcess4"/>
    <dgm:cxn modelId="{5015F25C-3019-4B28-98CC-835C90157926}" type="presParOf" srcId="{372693FC-05B2-44C9-B1FE-56A19286B47A}" destId="{4945D76B-6CB7-4D5A-B378-CF5E3E79BBF9}" srcOrd="17" destOrd="0" presId="urn:microsoft.com/office/officeart/2005/8/layout/bProcess4"/>
    <dgm:cxn modelId="{5E2B00BA-E232-49B5-BD6E-E95EB0636A0D}" type="presParOf" srcId="{372693FC-05B2-44C9-B1FE-56A19286B47A}" destId="{FBFF1EDE-FED4-400B-A793-D8A56856B91B}" srcOrd="18" destOrd="0" presId="urn:microsoft.com/office/officeart/2005/8/layout/bProcess4"/>
    <dgm:cxn modelId="{2715F8F4-7121-4BDE-B135-F096E981786B}" type="presParOf" srcId="{FBFF1EDE-FED4-400B-A793-D8A56856B91B}" destId="{FD8FECA2-8553-421D-9064-D25CF3319357}" srcOrd="0" destOrd="0" presId="urn:microsoft.com/office/officeart/2005/8/layout/bProcess4"/>
    <dgm:cxn modelId="{292B5012-E077-4CC3-A0B4-1A7DB83EDEBF}" type="presParOf" srcId="{FBFF1EDE-FED4-400B-A793-D8A56856B91B}" destId="{AEA6402B-93A2-4059-839A-F30F16FABE1E}" srcOrd="1" destOrd="0" presId="urn:microsoft.com/office/officeart/2005/8/layout/bProcess4"/>
    <dgm:cxn modelId="{E3F93BFD-DFDC-440B-B40D-7F860D107835}" type="presParOf" srcId="{372693FC-05B2-44C9-B1FE-56A19286B47A}" destId="{7D44C215-C9FC-42E7-84AD-E415D225E4F9}" srcOrd="19" destOrd="0" presId="urn:microsoft.com/office/officeart/2005/8/layout/bProcess4"/>
    <dgm:cxn modelId="{4BA5053D-1025-49EE-8666-72B5580817A8}" type="presParOf" srcId="{372693FC-05B2-44C9-B1FE-56A19286B47A}" destId="{CAF4F7ED-9994-40FC-A368-82A9C948D472}" srcOrd="20" destOrd="0" presId="urn:microsoft.com/office/officeart/2005/8/layout/bProcess4"/>
    <dgm:cxn modelId="{675C2341-2938-4400-BD89-076467B06E08}" type="presParOf" srcId="{CAF4F7ED-9994-40FC-A368-82A9C948D472}" destId="{EA3AD569-B5D1-4A31-B68A-4DBCC5FE7169}" srcOrd="0" destOrd="0" presId="urn:microsoft.com/office/officeart/2005/8/layout/bProcess4"/>
    <dgm:cxn modelId="{CF70DA88-558C-41D8-8CE6-9D6164525810}" type="presParOf" srcId="{CAF4F7ED-9994-40FC-A368-82A9C948D472}" destId="{639482DB-EE08-4702-9E8C-6A35E4A48DA9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3F3C3D-E206-4F02-B131-F1FB9F36DD89}">
      <dsp:nvSpPr>
        <dsp:cNvPr id="0" name=""/>
        <dsp:cNvSpPr/>
      </dsp:nvSpPr>
      <dsp:spPr>
        <a:xfrm rot="5400000">
          <a:off x="641583" y="959688"/>
          <a:ext cx="1202645" cy="1451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E1BE33-5D06-45AC-904F-5FF667C5BF69}">
      <dsp:nvSpPr>
        <dsp:cNvPr id="0" name=""/>
        <dsp:cNvSpPr/>
      </dsp:nvSpPr>
      <dsp:spPr>
        <a:xfrm>
          <a:off x="917093" y="190463"/>
          <a:ext cx="1612409" cy="96744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Balance previo </a:t>
          </a:r>
          <a:endParaRPr lang="es-MX" sz="1800" kern="1200" dirty="0"/>
        </a:p>
      </dsp:txBody>
      <dsp:txXfrm>
        <a:off x="945428" y="218798"/>
        <a:ext cx="1555739" cy="910775"/>
      </dsp:txXfrm>
    </dsp:sp>
    <dsp:sp modelId="{54F9B0ED-926A-4BA9-959B-FD142E74DFF2}">
      <dsp:nvSpPr>
        <dsp:cNvPr id="0" name=""/>
        <dsp:cNvSpPr/>
      </dsp:nvSpPr>
      <dsp:spPr>
        <a:xfrm rot="5400000">
          <a:off x="641583" y="2168995"/>
          <a:ext cx="1202645" cy="1451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6F9F88-E793-40CF-92BA-77736D9E369D}">
      <dsp:nvSpPr>
        <dsp:cNvPr id="0" name=""/>
        <dsp:cNvSpPr/>
      </dsp:nvSpPr>
      <dsp:spPr>
        <a:xfrm>
          <a:off x="917093" y="1399770"/>
          <a:ext cx="1612409" cy="96744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Determinar  valor en libros 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945428" y="1428105"/>
        <a:ext cx="1555739" cy="910775"/>
      </dsp:txXfrm>
    </dsp:sp>
    <dsp:sp modelId="{62BBF4C7-7CE7-4F81-BA4F-EDBE9D7E44BF}">
      <dsp:nvSpPr>
        <dsp:cNvPr id="0" name=""/>
        <dsp:cNvSpPr/>
      </dsp:nvSpPr>
      <dsp:spPr>
        <a:xfrm rot="5400000">
          <a:off x="561149" y="3458737"/>
          <a:ext cx="1363513" cy="14511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EEE57-B3CF-4999-9E41-52A45ADECBE0}">
      <dsp:nvSpPr>
        <dsp:cNvPr id="0" name=""/>
        <dsp:cNvSpPr/>
      </dsp:nvSpPr>
      <dsp:spPr>
        <a:xfrm>
          <a:off x="917093" y="2609077"/>
          <a:ext cx="1612409" cy="96744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Determinar valor probable de venta de los activos 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945428" y="2637412"/>
        <a:ext cx="1555739" cy="910775"/>
      </dsp:txXfrm>
    </dsp:sp>
    <dsp:sp modelId="{90011126-51E0-40D1-A542-BABE0DC44C1D}">
      <dsp:nvSpPr>
        <dsp:cNvPr id="0" name=""/>
        <dsp:cNvSpPr/>
      </dsp:nvSpPr>
      <dsp:spPr>
        <a:xfrm rot="2896">
          <a:off x="1242905" y="4150482"/>
          <a:ext cx="2598205" cy="1451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14B847-F72E-449C-9AE7-71A96D583185}">
      <dsp:nvSpPr>
        <dsp:cNvPr id="0" name=""/>
        <dsp:cNvSpPr/>
      </dsp:nvSpPr>
      <dsp:spPr>
        <a:xfrm>
          <a:off x="744251" y="3818384"/>
          <a:ext cx="1958094" cy="129141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Rectificar los activos por las variaciones entre el valor en libros y el probable de venta , usando al cuenta: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Rectificación de activos 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782075" y="3856208"/>
        <a:ext cx="1882446" cy="1215766"/>
      </dsp:txXfrm>
    </dsp:sp>
    <dsp:sp modelId="{69F67901-052E-4490-A3C4-EC3C8B016449}">
      <dsp:nvSpPr>
        <dsp:cNvPr id="0" name=""/>
        <dsp:cNvSpPr/>
      </dsp:nvSpPr>
      <dsp:spPr>
        <a:xfrm rot="16554988">
          <a:off x="3276046" y="3524927"/>
          <a:ext cx="1260009" cy="14511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833680-BF37-4062-BE58-3034535C090E}">
      <dsp:nvSpPr>
        <dsp:cNvPr id="0" name=""/>
        <dsp:cNvSpPr/>
      </dsp:nvSpPr>
      <dsp:spPr>
        <a:xfrm>
          <a:off x="3481775" y="3920837"/>
          <a:ext cx="1679453" cy="110740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Balance </a:t>
          </a:r>
          <a:r>
            <a:rPr lang="es-MX" sz="1800" b="1" kern="1200" dirty="0" smtClean="0"/>
            <a:t>inicial </a:t>
          </a:r>
          <a:r>
            <a:rPr lang="es-MX" sz="1800" b="1" kern="1200" dirty="0" smtClean="0"/>
            <a:t>de liquidación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( con los saldos rectificados</a:t>
          </a:r>
          <a:r>
            <a:rPr lang="es-MX" sz="1000" kern="1200" dirty="0" smtClean="0"/>
            <a:t>)</a:t>
          </a:r>
          <a:endParaRPr lang="es-MX" sz="1000" kern="1200" dirty="0"/>
        </a:p>
      </dsp:txBody>
      <dsp:txXfrm>
        <a:off x="3514210" y="3953272"/>
        <a:ext cx="1614583" cy="1042536"/>
      </dsp:txXfrm>
    </dsp:sp>
    <dsp:sp modelId="{E0F62987-380D-4226-8AB1-4AF97B335169}">
      <dsp:nvSpPr>
        <dsp:cNvPr id="0" name=""/>
        <dsp:cNvSpPr/>
      </dsp:nvSpPr>
      <dsp:spPr>
        <a:xfrm rot="16019908">
          <a:off x="3370353" y="2321649"/>
          <a:ext cx="1141501" cy="1451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7973E-DFE0-48B2-A1BF-F4F395A3E81D}">
      <dsp:nvSpPr>
        <dsp:cNvPr id="0" name=""/>
        <dsp:cNvSpPr/>
      </dsp:nvSpPr>
      <dsp:spPr>
        <a:xfrm>
          <a:off x="3645177" y="2730375"/>
          <a:ext cx="1612409" cy="96744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Actividades del liquidador </a:t>
          </a:r>
          <a:endParaRPr lang="es-MX" sz="1800" kern="1200" dirty="0"/>
        </a:p>
      </dsp:txBody>
      <dsp:txXfrm>
        <a:off x="3673512" y="2758710"/>
        <a:ext cx="1555739" cy="910775"/>
      </dsp:txXfrm>
    </dsp:sp>
    <dsp:sp modelId="{5280B8C9-D147-4357-8DE1-35A5E8D2162E}">
      <dsp:nvSpPr>
        <dsp:cNvPr id="0" name=""/>
        <dsp:cNvSpPr/>
      </dsp:nvSpPr>
      <dsp:spPr>
        <a:xfrm rot="16200000">
          <a:off x="3217610" y="1051411"/>
          <a:ext cx="1387216" cy="1451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185DDB-7310-4374-B778-ABC57B0AA4CF}">
      <dsp:nvSpPr>
        <dsp:cNvPr id="0" name=""/>
        <dsp:cNvSpPr/>
      </dsp:nvSpPr>
      <dsp:spPr>
        <a:xfrm>
          <a:off x="3585405" y="1583778"/>
          <a:ext cx="1612409" cy="96744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Venta del activo </a:t>
          </a:r>
          <a:endParaRPr lang="es-MX" sz="2500" kern="1200" dirty="0"/>
        </a:p>
      </dsp:txBody>
      <dsp:txXfrm>
        <a:off x="3613740" y="1612113"/>
        <a:ext cx="1555739" cy="910775"/>
      </dsp:txXfrm>
    </dsp:sp>
    <dsp:sp modelId="{EB971C56-BBEC-493E-B510-8307D9105CEF}">
      <dsp:nvSpPr>
        <dsp:cNvPr id="0" name=""/>
        <dsp:cNvSpPr/>
      </dsp:nvSpPr>
      <dsp:spPr>
        <a:xfrm rot="21361661">
          <a:off x="3912834" y="261932"/>
          <a:ext cx="2634734" cy="14511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3BF3F2-9E4C-4B8B-8005-9B43EC6A58B7}">
      <dsp:nvSpPr>
        <dsp:cNvPr id="0" name=""/>
        <dsp:cNvSpPr/>
      </dsp:nvSpPr>
      <dsp:spPr>
        <a:xfrm>
          <a:off x="3234440" y="2768"/>
          <a:ext cx="2314339" cy="133914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Registrar las variaciones entre el valor del balance inicial y la cifra en que se hayan vendido los bienes, usando la cuenta: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Resultados de la liquidación  </a:t>
          </a:r>
          <a:endParaRPr lang="es-MX" sz="1400" kern="1200" dirty="0"/>
        </a:p>
      </dsp:txBody>
      <dsp:txXfrm>
        <a:off x="3273662" y="41990"/>
        <a:ext cx="2235895" cy="1260704"/>
      </dsp:txXfrm>
    </dsp:sp>
    <dsp:sp modelId="{4945D76B-6CB7-4D5A-B378-CF5E3E79BBF9}">
      <dsp:nvSpPr>
        <dsp:cNvPr id="0" name=""/>
        <dsp:cNvSpPr/>
      </dsp:nvSpPr>
      <dsp:spPr>
        <a:xfrm rot="5400000">
          <a:off x="5932227" y="782849"/>
          <a:ext cx="1224354" cy="1451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318D1E-4047-45BB-BD25-FE26823E9576}">
      <dsp:nvSpPr>
        <dsp:cNvPr id="0" name=""/>
        <dsp:cNvSpPr/>
      </dsp:nvSpPr>
      <dsp:spPr>
        <a:xfrm>
          <a:off x="6218591" y="2768"/>
          <a:ext cx="1612409" cy="96744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Pago del pasivo </a:t>
          </a:r>
          <a:endParaRPr lang="es-MX" sz="1800" kern="1200" dirty="0"/>
        </a:p>
      </dsp:txBody>
      <dsp:txXfrm>
        <a:off x="6246926" y="31103"/>
        <a:ext cx="1555739" cy="910775"/>
      </dsp:txXfrm>
    </dsp:sp>
    <dsp:sp modelId="{7D44C215-C9FC-42E7-84AD-E415D225E4F9}">
      <dsp:nvSpPr>
        <dsp:cNvPr id="0" name=""/>
        <dsp:cNvSpPr/>
      </dsp:nvSpPr>
      <dsp:spPr>
        <a:xfrm rot="5568164">
          <a:off x="5895017" y="2020362"/>
          <a:ext cx="1238228" cy="14511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6402B-93A2-4059-839A-F30F16FABE1E}">
      <dsp:nvSpPr>
        <dsp:cNvPr id="0" name=""/>
        <dsp:cNvSpPr/>
      </dsp:nvSpPr>
      <dsp:spPr>
        <a:xfrm>
          <a:off x="6080875" y="1212076"/>
          <a:ext cx="1887841" cy="101116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Balance final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(de acuerdo con art. 247 de la LGSM)</a:t>
          </a:r>
          <a:endParaRPr lang="es-MX" sz="1600" kern="1200" dirty="0"/>
        </a:p>
      </dsp:txBody>
      <dsp:txXfrm>
        <a:off x="6110491" y="1241692"/>
        <a:ext cx="1828609" cy="951932"/>
      </dsp:txXfrm>
    </dsp:sp>
    <dsp:sp modelId="{639482DB-EE08-4702-9E8C-6A35E4A48DA9}">
      <dsp:nvSpPr>
        <dsp:cNvPr id="0" name=""/>
        <dsp:cNvSpPr/>
      </dsp:nvSpPr>
      <dsp:spPr>
        <a:xfrm>
          <a:off x="6158045" y="2477495"/>
          <a:ext cx="1612409" cy="96744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Cierre de la contabilidad 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6186380" y="2505830"/>
        <a:ext cx="1555739" cy="910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Liquidación de sociedades </a:t>
            </a:r>
            <a:endParaRPr lang="es-MX" sz="36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r"/>
            <a:r>
              <a:rPr lang="es-MX" sz="2000" b="1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Materia: Contabilidad de Personas Morales y </a:t>
            </a:r>
            <a:r>
              <a:rPr lang="es-MX" sz="2000" b="1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F</a:t>
            </a:r>
            <a:r>
              <a:rPr lang="es-MX" sz="2000" b="1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ísicas 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Profesor(a):Mtra. María de Lourdes Farías Toto 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Pasos para la liquidación de Sociedades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13732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sz="3600" dirty="0" smtClean="0">
                <a:latin typeface="Arial" pitchFamily="34" charset="0"/>
                <a:cs typeface="Arial" pitchFamily="34" charset="0"/>
              </a:rPr>
              <a:t>A través de este diagrama  se describen los pasos para llevar a cabo el registro contable de la liquidación de una sociedad mercantil.</a:t>
            </a:r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36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6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600" dirty="0"/>
              <a:t>This diagram describes the steps to carry out the accounting record of the liquidation of a company</a:t>
            </a:r>
            <a:r>
              <a:rPr lang="en-US" sz="3600" dirty="0" smtClean="0"/>
              <a:t>.</a:t>
            </a:r>
          </a:p>
          <a:p>
            <a:pPr algn="just"/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6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liquidación, registro contable 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286000" y="2890391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0" cap="all" spc="2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j-ea"/>
                <a:cs typeface="+mj-cs"/>
              </a:rPr>
              <a:t>Pasos para la liquidación </a:t>
            </a:r>
            <a:endParaRPr kumimoji="0" lang="es-MX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305499" y="116632"/>
            <a:ext cx="2794804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MX" sz="2000" dirty="0"/>
              <a:t>Pasos para la liquidación </a:t>
            </a: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525792125"/>
              </p:ext>
            </p:extLst>
          </p:nvPr>
        </p:nvGraphicFramePr>
        <p:xfrm>
          <a:off x="251520" y="692696"/>
          <a:ext cx="871296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852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115616" y="1602067"/>
            <a:ext cx="5454352" cy="1341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Baz González, G. (2011). En </a:t>
            </a:r>
            <a:r>
              <a:rPr lang="es-E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Contabilidad de sociedades.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México: Porrúa.</a:t>
            </a: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Perdomo Moreno, A. (2002). Contabilidad de Sociedades Mercantiles. México: Thomson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Learning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231</Words>
  <Application>Microsoft Office PowerPoint</Application>
  <PresentationFormat>Presentación en pantalla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Franklin Gothic Medium</vt:lpstr>
      <vt:lpstr>Times New Roman</vt:lpstr>
      <vt:lpstr>Tema de Office</vt:lpstr>
      <vt:lpstr>1_Tema de Office</vt:lpstr>
      <vt:lpstr>Liquidación de sociedades </vt:lpstr>
      <vt:lpstr>Pasos para la liquidación de Sociedades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USUARIO</cp:lastModifiedBy>
  <cp:revision>73</cp:revision>
  <dcterms:created xsi:type="dcterms:W3CDTF">2012-12-04T21:22:09Z</dcterms:created>
  <dcterms:modified xsi:type="dcterms:W3CDTF">2017-03-29T15:08:55Z</dcterms:modified>
</cp:coreProperties>
</file>